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982BDF-6FDA-486A-83C6-3997BB3EC08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494E4B-B910-4728-9D07-C54C06EF80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МБДОУ детский сад №7 «Родничок»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5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731990" cy="630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92695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#</a:t>
            </a:r>
            <a:r>
              <a:rPr lang="ru-RU" sz="3200" b="1" dirty="0" smtClean="0"/>
              <a:t>МОГУРАБОТАТЬ</a:t>
            </a:r>
            <a:r>
              <a:rPr lang="en-US" sz="3200" b="1" dirty="0"/>
              <a:t>#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89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64172" cy="59731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252728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ВСПОМНИМПЕРВОМАЙ1980</a:t>
            </a:r>
            <a:r>
              <a:rPr lang="en-US" dirty="0" smtClean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3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36" y="188640"/>
            <a:ext cx="4896544" cy="65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6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89400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7000"/>
            <a:ext cx="4953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6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04" y="188641"/>
            <a:ext cx="4526152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99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МБДОУ детский сад №7 «Родничок»</vt:lpstr>
      <vt:lpstr>Презентация PowerPoint</vt:lpstr>
      <vt:lpstr>#ВСПОМНИМПЕРВОМАЙ1980#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2020-04-30T11:12:40Z</dcterms:created>
  <dcterms:modified xsi:type="dcterms:W3CDTF">2020-04-30T11:28:10Z</dcterms:modified>
</cp:coreProperties>
</file>